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0"/>
  </p:notesMasterIdLst>
  <p:sldIdLst>
    <p:sldId id="261" r:id="rId5"/>
    <p:sldId id="262" r:id="rId6"/>
    <p:sldId id="266" r:id="rId7"/>
    <p:sldId id="279" r:id="rId8"/>
    <p:sldId id="269" r:id="rId9"/>
    <p:sldId id="272" r:id="rId10"/>
    <p:sldId id="267" r:id="rId11"/>
    <p:sldId id="268" r:id="rId12"/>
    <p:sldId id="273" r:id="rId13"/>
    <p:sldId id="274" r:id="rId14"/>
    <p:sldId id="275" r:id="rId15"/>
    <p:sldId id="276" r:id="rId16"/>
    <p:sldId id="277" r:id="rId17"/>
    <p:sldId id="28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ørn Aas" initials="BA" lastIdx="1" clrIdx="0">
    <p:extLst>
      <p:ext uri="{19B8F6BF-5375-455C-9EA6-DF929625EA0E}">
        <p15:presenceInfo xmlns:p15="http://schemas.microsoft.com/office/powerpoint/2012/main" userId="Bjørn A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8061D-58B0-4F1A-BFCC-33276760E268}" v="3" dt="2022-09-20T07:49:24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372" autoAdjust="0"/>
  </p:normalViewPr>
  <p:slideViewPr>
    <p:cSldViewPr snapToGrid="0">
      <p:cViewPr varScale="1">
        <p:scale>
          <a:sx n="106" d="100"/>
          <a:sy n="10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DDD9-3660-44D6-9FDD-FB298983ADF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DA502-4CEF-4BE1-865A-68AC374D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med og sende ut en mail til potensielle medlemmer: Hva kunne du tenkt deg? </a:t>
            </a:r>
          </a:p>
          <a:p>
            <a:r>
              <a:rPr lang="nb-NO" dirty="0"/>
              <a:t>Markedsføre: Hvilke digitale </a:t>
            </a:r>
            <a:r>
              <a:rPr lang="nb-NO" dirty="0" err="1"/>
              <a:t>platformer</a:t>
            </a:r>
            <a:r>
              <a:rPr lang="nb-NO" dirty="0"/>
              <a:t> bruker vi i dag? Er det kun </a:t>
            </a:r>
            <a:r>
              <a:rPr lang="nb-NO" dirty="0" err="1"/>
              <a:t>facebook</a:t>
            </a:r>
            <a:r>
              <a:rPr lang="nb-NO" dirty="0"/>
              <a:t> og hjemmeside? </a:t>
            </a:r>
          </a:p>
          <a:p>
            <a:endParaRPr lang="nb-NO" dirty="0"/>
          </a:p>
          <a:p>
            <a:r>
              <a:rPr lang="nb-NO" dirty="0"/>
              <a:t>Møteform: Hva med et lunsj møte av og til? Muligheten til å koble seg opp digitalt?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2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A502-4CEF-4BE1-865A-68AC374DD7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75A9A30E-2C18-46D9-9DC7-335706094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358FBA9-AF92-4DB7-A873-91170AB03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ECF925F5-59E8-4E06-A356-C02C05C32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3D6D31-BA37-47A1-8980-240EFD75C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nb-NO" sz="3600" dirty="0" err="1">
                <a:solidFill>
                  <a:srgbClr val="002060"/>
                </a:solidFill>
              </a:rPr>
              <a:t>Next</a:t>
            </a:r>
            <a:r>
              <a:rPr lang="nb-NO" sz="3600" dirty="0">
                <a:solidFill>
                  <a:srgbClr val="002060"/>
                </a:solidFill>
              </a:rPr>
              <a:t> </a:t>
            </a:r>
            <a:r>
              <a:rPr lang="nb-NO" sz="3600" dirty="0" err="1">
                <a:solidFill>
                  <a:srgbClr val="002060"/>
                </a:solidFill>
              </a:rPr>
              <a:t>Generation</a:t>
            </a:r>
            <a:r>
              <a:rPr lang="nb-NO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 descr="Automating Credit Processes With Next Generation Banking Solutions">
            <a:extLst>
              <a:ext uri="{FF2B5EF4-FFF2-40B4-BE49-F238E27FC236}">
                <a16:creationId xmlns:a16="http://schemas.microsoft.com/office/drawing/2014/main" id="{DF9BA9FE-EF70-4D24-AF60-5FE75959B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r="19898" b="-2"/>
          <a:stretch/>
        </p:blipFill>
        <p:spPr bwMode="auto">
          <a:xfrm>
            <a:off x="633999" y="1054100"/>
            <a:ext cx="5462001" cy="4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91A046E2-5971-4908-813C-F0F52C99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78">
            <a:extLst>
              <a:ext uri="{FF2B5EF4-FFF2-40B4-BE49-F238E27FC236}">
                <a16:creationId xmlns:a16="http://schemas.microsoft.com/office/drawing/2014/main" id="{56AE8210-9ED4-4E7E-8229-1C05B6002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33" name="Oval 79">
              <a:extLst>
                <a:ext uri="{FF2B5EF4-FFF2-40B4-BE49-F238E27FC236}">
                  <a16:creationId xmlns:a16="http://schemas.microsoft.com/office/drawing/2014/main" id="{1BF257AB-18DE-4D96-B32B-7E1AD58A2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80">
              <a:extLst>
                <a:ext uri="{FF2B5EF4-FFF2-40B4-BE49-F238E27FC236}">
                  <a16:creationId xmlns:a16="http://schemas.microsoft.com/office/drawing/2014/main" id="{62105D0A-1E40-481C-9A53-0EBE196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5F12AA-4FB0-45BE-86B5-FB36A3A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019" y="343224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1684-EEBE-4437-96AA-636040A6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nb-NO" sz="1800" dirty="0" err="1"/>
              <a:t>Next</a:t>
            </a:r>
            <a:r>
              <a:rPr lang="nb-NO" sz="1800" dirty="0"/>
              <a:t> </a:t>
            </a:r>
            <a:r>
              <a:rPr lang="nb-NO" sz="1800" dirty="0" err="1"/>
              <a:t>Generations</a:t>
            </a:r>
            <a:r>
              <a:rPr lang="nb-NO" sz="1800" dirty="0"/>
              <a:t> mål: </a:t>
            </a:r>
          </a:p>
          <a:p>
            <a:endParaRPr lang="nb-NO" sz="1800" dirty="0"/>
          </a:p>
          <a:p>
            <a:r>
              <a:rPr lang="nb-NO" sz="1800" dirty="0"/>
              <a:t>1. Tett kontakt med klubber som ønsker rekruttering av yngre medlemmer. </a:t>
            </a:r>
          </a:p>
          <a:p>
            <a:r>
              <a:rPr lang="nb-NO" sz="1800" dirty="0"/>
              <a:t>2. Hjelpe klubber som ønsker å starte en alternativ klubb, eksempelvis satellittklubb. </a:t>
            </a:r>
          </a:p>
          <a:p>
            <a:r>
              <a:rPr lang="nb-NO" sz="1800" dirty="0"/>
              <a:t>3. Bidra til å fremme </a:t>
            </a:r>
            <a:r>
              <a:rPr lang="nb-NO" sz="1800" dirty="0" err="1"/>
              <a:t>Rotary</a:t>
            </a:r>
            <a:r>
              <a:rPr lang="nb-NO" sz="1800" dirty="0"/>
              <a:t> på </a:t>
            </a:r>
            <a:r>
              <a:rPr lang="nb-NO" sz="1800" dirty="0" err="1"/>
              <a:t>eventer</a:t>
            </a:r>
            <a:r>
              <a:rPr lang="nb-NO" sz="1800" dirty="0"/>
              <a:t> som er rettet mot yngre. 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Julie Jahren: 92217176 Stavern </a:t>
            </a:r>
            <a:r>
              <a:rPr lang="nb-NO" sz="1800" dirty="0" err="1"/>
              <a:t>Rotary</a:t>
            </a: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/>
              <a:t>Ziad Taha: 45275630 Mandal </a:t>
            </a:r>
            <a:r>
              <a:rPr lang="nb-NO" sz="1800" dirty="0" err="1"/>
              <a:t>Rotary</a:t>
            </a:r>
            <a:r>
              <a:rPr lang="nb-NO" sz="18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0C8F30-8B76-4B9D-B9B6-5D5E6110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2648594"/>
            <a:ext cx="3369177" cy="12634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2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D543-D161-4449-AB11-DEA12D1A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892B-F2D8-45FD-AAEC-1DA1F30C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5AB25-379B-46A3-A8F2-A03B0F5F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3835-9737-4D99-B632-7293168C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B723-C80D-4337-B063-B8DA909B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683B8-A6C6-436A-8CE6-95102156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5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6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2EE-66A5-4BB7-B50A-F0367BDF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7CB0-ADE3-4F6A-808B-9E1151E3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D8DE4-438A-4D95-B34D-29F3C18E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19FB-5E1C-45A9-8D67-21C03BA5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Autofit/>
          </a:bodyPr>
          <a:lstStyle/>
          <a:p>
            <a:pPr algn="ctr"/>
            <a:r>
              <a:rPr lang="nb-NO" sz="3600" b="0" dirty="0" err="1"/>
              <a:t>Rotary</a:t>
            </a:r>
            <a:r>
              <a:rPr lang="nb-NO" sz="3600" b="0" dirty="0"/>
              <a:t> Business Network – hvor er vi nå?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13A8-CE79-429C-9DB9-633BCEF2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Egen komite fra distriktet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Planlagt 2 møter :27 oktober i Porsgrunn og 2 November i Sandefjord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Jobber med gode foredragsholdere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Opprettet egen Facebook side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dirty="0"/>
              <a:t>Jobber nå med invitasjon til klubbene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D124AE32-F2C0-3353-D684-A0697A66DA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268AB-40B6-4FCC-819D-555B4B984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12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1A7980-6448-4591-8BB7-071223807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22666" cy="5280182"/>
          </a:xfrm>
          <a:custGeom>
            <a:avLst/>
            <a:gdLst>
              <a:gd name="connsiteX0" fmla="*/ 4441974 w 5422666"/>
              <a:gd name="connsiteY0" fmla="*/ 0 h 5280182"/>
              <a:gd name="connsiteX1" fmla="*/ 4807567 w 5422666"/>
              <a:gd name="connsiteY1" fmla="*/ 0 h 5280182"/>
              <a:gd name="connsiteX2" fmla="*/ 4850577 w 5422666"/>
              <a:gd name="connsiteY2" fmla="*/ 57517 h 5280182"/>
              <a:gd name="connsiteX3" fmla="*/ 5422666 w 5422666"/>
              <a:gd name="connsiteY3" fmla="*/ 1930408 h 5280182"/>
              <a:gd name="connsiteX4" fmla="*/ 2072892 w 5422666"/>
              <a:gd name="connsiteY4" fmla="*/ 5280182 h 5280182"/>
              <a:gd name="connsiteX5" fmla="*/ 200001 w 5422666"/>
              <a:gd name="connsiteY5" fmla="*/ 4708093 h 5280182"/>
              <a:gd name="connsiteX6" fmla="*/ 0 w 5422666"/>
              <a:gd name="connsiteY6" fmla="*/ 4558536 h 5280182"/>
              <a:gd name="connsiteX7" fmla="*/ 0 w 5422666"/>
              <a:gd name="connsiteY7" fmla="*/ 4172234 h 5280182"/>
              <a:gd name="connsiteX8" fmla="*/ 128566 w 5422666"/>
              <a:gd name="connsiteY8" fmla="*/ 4289082 h 5280182"/>
              <a:gd name="connsiteX9" fmla="*/ 2072892 w 5422666"/>
              <a:gd name="connsiteY9" fmla="*/ 4987077 h 5280182"/>
              <a:gd name="connsiteX10" fmla="*/ 5129561 w 5422666"/>
              <a:gd name="connsiteY10" fmla="*/ 1930408 h 5280182"/>
              <a:gd name="connsiteX11" fmla="*/ 4607530 w 5422666"/>
              <a:gd name="connsiteY11" fmla="*/ 221395 h 5280182"/>
              <a:gd name="connsiteX12" fmla="*/ 0 w 5422666"/>
              <a:gd name="connsiteY12" fmla="*/ 0 h 5280182"/>
              <a:gd name="connsiteX13" fmla="*/ 4331181 w 5422666"/>
              <a:gd name="connsiteY13" fmla="*/ 0 h 5280182"/>
              <a:gd name="connsiteX14" fmla="*/ 4366945 w 5422666"/>
              <a:gd name="connsiteY14" fmla="*/ 39351 h 5280182"/>
              <a:gd name="connsiteX15" fmla="*/ 5045817 w 5422666"/>
              <a:gd name="connsiteY15" fmla="*/ 1930408 h 5280182"/>
              <a:gd name="connsiteX16" fmla="*/ 2072892 w 5422666"/>
              <a:gd name="connsiteY16" fmla="*/ 4903333 h 5280182"/>
              <a:gd name="connsiteX17" fmla="*/ 181835 w 5422666"/>
              <a:gd name="connsiteY17" fmla="*/ 4224462 h 5280182"/>
              <a:gd name="connsiteX18" fmla="*/ 0 w 5422666"/>
              <a:gd name="connsiteY18" fmla="*/ 4059198 h 52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2666" h="5280182">
                <a:moveTo>
                  <a:pt x="4441974" y="0"/>
                </a:moveTo>
                <a:lnTo>
                  <a:pt x="4807567" y="0"/>
                </a:lnTo>
                <a:lnTo>
                  <a:pt x="4850577" y="57517"/>
                </a:lnTo>
                <a:cubicBezTo>
                  <a:pt x="5211765" y="592144"/>
                  <a:pt x="5422666" y="1236647"/>
                  <a:pt x="5422666" y="1930408"/>
                </a:cubicBezTo>
                <a:cubicBezTo>
                  <a:pt x="5422666" y="3780437"/>
                  <a:pt x="3922921" y="5280182"/>
                  <a:pt x="2072892" y="5280182"/>
                </a:cubicBezTo>
                <a:cubicBezTo>
                  <a:pt x="1379131" y="5280182"/>
                  <a:pt x="734628" y="5069281"/>
                  <a:pt x="200001" y="4708093"/>
                </a:cubicBezTo>
                <a:lnTo>
                  <a:pt x="0" y="4558536"/>
                </a:lnTo>
                <a:lnTo>
                  <a:pt x="0" y="4172234"/>
                </a:lnTo>
                <a:lnTo>
                  <a:pt x="128566" y="4289082"/>
                </a:lnTo>
                <a:cubicBezTo>
                  <a:pt x="656939" y="4725134"/>
                  <a:pt x="1334326" y="4987077"/>
                  <a:pt x="2072892" y="4987077"/>
                </a:cubicBezTo>
                <a:cubicBezTo>
                  <a:pt x="3761043" y="4987077"/>
                  <a:pt x="5129561" y="3618559"/>
                  <a:pt x="5129561" y="1930408"/>
                </a:cubicBezTo>
                <a:cubicBezTo>
                  <a:pt x="5129561" y="1297351"/>
                  <a:pt x="4937113" y="709243"/>
                  <a:pt x="4607530" y="221395"/>
                </a:cubicBezTo>
                <a:close/>
                <a:moveTo>
                  <a:pt x="0" y="0"/>
                </a:moveTo>
                <a:lnTo>
                  <a:pt x="4331181" y="0"/>
                </a:lnTo>
                <a:lnTo>
                  <a:pt x="4366945" y="39351"/>
                </a:lnTo>
                <a:cubicBezTo>
                  <a:pt x="4791050" y="553248"/>
                  <a:pt x="5045817" y="1212076"/>
                  <a:pt x="5045817" y="1930408"/>
                </a:cubicBezTo>
                <a:cubicBezTo>
                  <a:pt x="5045817" y="3572309"/>
                  <a:pt x="3714793" y="4903333"/>
                  <a:pt x="2072892" y="4903333"/>
                </a:cubicBezTo>
                <a:cubicBezTo>
                  <a:pt x="1354560" y="4903333"/>
                  <a:pt x="695732" y="4648567"/>
                  <a:pt x="181835" y="4224462"/>
                </a:cubicBezTo>
                <a:lnTo>
                  <a:pt x="0" y="40591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FC2086-1A47-4E8E-B8C8-F063CAABE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90" y="1476875"/>
            <a:ext cx="3509510" cy="131606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4137601-A4ED-492C-BBA9-AF51E5AB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665" y="0"/>
            <a:ext cx="6769335" cy="6858000"/>
          </a:xfrm>
          <a:custGeom>
            <a:avLst/>
            <a:gdLst>
              <a:gd name="connsiteX0" fmla="*/ 3171560 w 6769335"/>
              <a:gd name="connsiteY0" fmla="*/ 0 h 6858000"/>
              <a:gd name="connsiteX1" fmla="*/ 6769335 w 6769335"/>
              <a:gd name="connsiteY1" fmla="*/ 0 h 6858000"/>
              <a:gd name="connsiteX2" fmla="*/ 6769335 w 6769335"/>
              <a:gd name="connsiteY2" fmla="*/ 6858000 h 6858000"/>
              <a:gd name="connsiteX3" fmla="*/ 1548516 w 6769335"/>
              <a:gd name="connsiteY3" fmla="*/ 6858000 h 6858000"/>
              <a:gd name="connsiteX4" fmla="*/ 1455464 w 6769335"/>
              <a:gd name="connsiteY4" fmla="*/ 6739591 h 6858000"/>
              <a:gd name="connsiteX5" fmla="*/ 566937 w 6769335"/>
              <a:gd name="connsiteY5" fmla="*/ 4063623 h 6858000"/>
              <a:gd name="connsiteX6" fmla="*/ 3100422 w 6769335"/>
              <a:gd name="connsiteY6" fmla="*/ 32161 h 6858000"/>
              <a:gd name="connsiteX7" fmla="*/ 2059901 w 6769335"/>
              <a:gd name="connsiteY7" fmla="*/ 0 h 6858000"/>
              <a:gd name="connsiteX8" fmla="*/ 2886868 w 6769335"/>
              <a:gd name="connsiteY8" fmla="*/ 0 h 6858000"/>
              <a:gd name="connsiteX9" fmla="*/ 2847525 w 6769335"/>
              <a:gd name="connsiteY9" fmla="*/ 20150 h 6858000"/>
              <a:gd name="connsiteX10" fmla="*/ 440951 w 6769335"/>
              <a:gd name="connsiteY10" fmla="*/ 4063623 h 6858000"/>
              <a:gd name="connsiteX11" fmla="*/ 1354508 w 6769335"/>
              <a:gd name="connsiteY11" fmla="*/ 6814969 h 6858000"/>
              <a:gd name="connsiteX12" fmla="*/ 1388323 w 6769335"/>
              <a:gd name="connsiteY12" fmla="*/ 6858000 h 6858000"/>
              <a:gd name="connsiteX13" fmla="*/ 845771 w 6769335"/>
              <a:gd name="connsiteY13" fmla="*/ 6858000 h 6858000"/>
              <a:gd name="connsiteX14" fmla="*/ 729576 w 6769335"/>
              <a:gd name="connsiteY14" fmla="*/ 6676754 h 6858000"/>
              <a:gd name="connsiteX15" fmla="*/ 0 w 6769335"/>
              <a:gd name="connsiteY15" fmla="*/ 4063623 h 6858000"/>
              <a:gd name="connsiteX16" fmla="*/ 2024261 w 6769335"/>
              <a:gd name="connsiteY16" fmla="*/ 253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9335" h="6858000">
                <a:moveTo>
                  <a:pt x="3171560" y="0"/>
                </a:moveTo>
                <a:lnTo>
                  <a:pt x="6769335" y="0"/>
                </a:lnTo>
                <a:lnTo>
                  <a:pt x="6769335" y="6858000"/>
                </a:lnTo>
                <a:lnTo>
                  <a:pt x="1548516" y="6858000"/>
                </a:lnTo>
                <a:lnTo>
                  <a:pt x="1455464" y="6739591"/>
                </a:lnTo>
                <a:cubicBezTo>
                  <a:pt x="897412" y="5993387"/>
                  <a:pt x="566937" y="5067099"/>
                  <a:pt x="566937" y="4063623"/>
                </a:cubicBezTo>
                <a:cubicBezTo>
                  <a:pt x="566937" y="2288243"/>
                  <a:pt x="1601383" y="754472"/>
                  <a:pt x="3100422" y="32161"/>
                </a:cubicBezTo>
                <a:close/>
                <a:moveTo>
                  <a:pt x="2059901" y="0"/>
                </a:moveTo>
                <a:lnTo>
                  <a:pt x="2886868" y="0"/>
                </a:lnTo>
                <a:lnTo>
                  <a:pt x="2847525" y="20150"/>
                </a:lnTo>
                <a:cubicBezTo>
                  <a:pt x="1414062" y="798855"/>
                  <a:pt x="440951" y="2317598"/>
                  <a:pt x="440951" y="4063623"/>
                </a:cubicBezTo>
                <a:cubicBezTo>
                  <a:pt x="440951" y="5095365"/>
                  <a:pt x="780736" y="6047746"/>
                  <a:pt x="1354508" y="6814969"/>
                </a:cubicBezTo>
                <a:lnTo>
                  <a:pt x="1388323" y="6858000"/>
                </a:lnTo>
                <a:lnTo>
                  <a:pt x="845771" y="6858000"/>
                </a:lnTo>
                <a:lnTo>
                  <a:pt x="729576" y="6676754"/>
                </a:lnTo>
                <a:cubicBezTo>
                  <a:pt x="266606" y="5914807"/>
                  <a:pt x="0" y="5020350"/>
                  <a:pt x="0" y="4063623"/>
                </a:cubicBezTo>
                <a:cubicBezTo>
                  <a:pt x="0" y="2411096"/>
                  <a:pt x="795410" y="944347"/>
                  <a:pt x="2024261" y="253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Graphic 7" descr="Badge Question Mark outline">
            <a:extLst>
              <a:ext uri="{FF2B5EF4-FFF2-40B4-BE49-F238E27FC236}">
                <a16:creationId xmlns:a16="http://schemas.microsoft.com/office/drawing/2014/main" id="{33B4BE78-22CC-423D-A109-73F8EB373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117" y="1465811"/>
            <a:ext cx="432816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eart&#10;&#10;Description automatically generated with medium confidence">
            <a:extLst>
              <a:ext uri="{FF2B5EF4-FFF2-40B4-BE49-F238E27FC236}">
                <a16:creationId xmlns:a16="http://schemas.microsoft.com/office/drawing/2014/main" id="{4F82C749-8BA1-4926-B46E-681AE58F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22" y="842480"/>
            <a:ext cx="2765461" cy="4148191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A812917-B655-4600-8017-C5B2A75DBD91}"/>
              </a:ext>
            </a:extLst>
          </p:cNvPr>
          <p:cNvSpPr/>
          <p:nvPr/>
        </p:nvSpPr>
        <p:spPr>
          <a:xfrm>
            <a:off x="4767208" y="1263721"/>
            <a:ext cx="6173057" cy="3133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Julie Aas Jahren </a:t>
            </a:r>
          </a:p>
          <a:p>
            <a:pPr algn="ctr"/>
            <a:r>
              <a:rPr lang="nb-NO" sz="2000" dirty="0"/>
              <a:t>35 år</a:t>
            </a:r>
          </a:p>
          <a:p>
            <a:pPr algn="ctr"/>
            <a:r>
              <a:rPr lang="nb-NO" sz="2000" dirty="0"/>
              <a:t>Senior Manager Coca-Cola </a:t>
            </a:r>
          </a:p>
          <a:p>
            <a:pPr algn="ctr"/>
            <a:r>
              <a:rPr lang="nb-NO" sz="2000" dirty="0"/>
              <a:t>Medlem i Stavern </a:t>
            </a:r>
            <a:r>
              <a:rPr lang="nb-NO" sz="2000" dirty="0" err="1"/>
              <a:t>Rotary</a:t>
            </a:r>
            <a:r>
              <a:rPr lang="nb-NO" sz="2000" dirty="0"/>
              <a:t> / Stavern Ung </a:t>
            </a:r>
          </a:p>
          <a:p>
            <a:pPr algn="ctr"/>
            <a:r>
              <a:rPr lang="nb-NO" sz="2000" dirty="0"/>
              <a:t>Komiteleder </a:t>
            </a:r>
            <a:r>
              <a:rPr lang="nb-NO" sz="2000" dirty="0" err="1"/>
              <a:t>Next</a:t>
            </a:r>
            <a:r>
              <a:rPr lang="nb-NO" sz="2000" dirty="0"/>
              <a:t> </a:t>
            </a:r>
            <a:r>
              <a:rPr lang="nb-NO" sz="2000" dirty="0" err="1"/>
              <a:t>Generation</a:t>
            </a:r>
            <a:r>
              <a:rPr lang="nb-NO" sz="2000" dirty="0"/>
              <a:t> </a:t>
            </a:r>
          </a:p>
          <a:p>
            <a:pPr algn="ctr"/>
            <a:endParaRPr lang="nb-NO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EC76F3C-FB32-4D0B-8DA1-78703DAC2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046" y="559427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5A0F-1D94-4F68-B044-5D9E05A5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696" y="2310169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3200" dirty="0"/>
              <a:t>Stavern Ung  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4C18C93-D16A-4D27-9895-A40012FE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853280"/>
            <a:ext cx="6882269" cy="51617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46DDD8-1C94-4F94-A34E-042EB2C13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336" y="5671895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2CA96-7AB2-4EB1-A648-E0073D61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nb-NO" dirty="0"/>
              <a:t>Stavern 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2343-BCBC-43E8-B567-6F470337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fontScale="92500" lnSpcReduction="20000"/>
          </a:bodyPr>
          <a:lstStyle/>
          <a:p>
            <a:r>
              <a:rPr lang="nb-NO" sz="1800" dirty="0"/>
              <a:t>8 medlemmer i dag </a:t>
            </a:r>
          </a:p>
          <a:p>
            <a:r>
              <a:rPr lang="nb-NO" sz="1800" dirty="0"/>
              <a:t>Gjennomsnittsalder: 35 år </a:t>
            </a:r>
          </a:p>
          <a:p>
            <a:r>
              <a:rPr lang="nb-NO" sz="1800" dirty="0"/>
              <a:t>Møter hver 14 dag </a:t>
            </a:r>
          </a:p>
          <a:p>
            <a:r>
              <a:rPr lang="nb-NO" sz="1800" dirty="0"/>
              <a:t>Møtetid fra 1930</a:t>
            </a:r>
          </a:p>
          <a:p>
            <a:r>
              <a:rPr lang="nb-NO" sz="1800" dirty="0"/>
              <a:t>Varierende møteform </a:t>
            </a:r>
          </a:p>
          <a:p>
            <a:r>
              <a:rPr lang="nb-NO" sz="1800" dirty="0"/>
              <a:t>Samarbeid med Stavern RK</a:t>
            </a:r>
          </a:p>
          <a:p>
            <a:r>
              <a:rPr lang="nb-NO" sz="1800" dirty="0"/>
              <a:t>Prosjekt Juletrefest </a:t>
            </a:r>
          </a:p>
          <a:p>
            <a:endParaRPr lang="nb-NO" sz="1800" i="1" dirty="0"/>
          </a:p>
          <a:p>
            <a:pPr marL="0" indent="0">
              <a:buNone/>
            </a:pPr>
            <a:r>
              <a:rPr lang="nb-NO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 skal komme i kontakt med andre yrkesaktive, ved å oppsøke interessante bedrifter, invitere foredragsholdere innenfor temaer som engasjerer oss, være et kontaktpunkt for ny innflyttende. </a:t>
            </a:r>
          </a:p>
          <a:p>
            <a:pPr marL="0" indent="0">
              <a:buNone/>
            </a:pPr>
            <a:r>
              <a:rPr lang="nb-NO" sz="1800" dirty="0"/>
              <a:t> </a:t>
            </a:r>
          </a:p>
          <a:p>
            <a:endParaRPr lang="nb-NO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47C5BC-FBB2-4EDC-8387-91C0BE27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60" y="2648594"/>
            <a:ext cx="3369177" cy="12634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86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vordan Spiller Ulike Generasjoner På Nettcasinoer i 2020?">
            <a:extLst>
              <a:ext uri="{FF2B5EF4-FFF2-40B4-BE49-F238E27FC236}">
                <a16:creationId xmlns:a16="http://schemas.microsoft.com/office/drawing/2014/main" id="{9F50123F-ADED-4073-8800-7A17FB284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r="29515"/>
          <a:stretch/>
        </p:blipFill>
        <p:spPr bwMode="auto">
          <a:xfrm>
            <a:off x="0" y="11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0202727-54F2-4F63-818F-99119BA2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5B3DC-CA03-4D20-8C1F-E8FA6C49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4000"/>
              <a:t>Next Generation </a:t>
            </a:r>
            <a:br>
              <a:rPr lang="nb-NO" sz="4000"/>
            </a:br>
            <a:r>
              <a:rPr lang="nb-NO" sz="4000"/>
              <a:t>Hvem er vi?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070A-A001-4B5C-9801-E2E6D86C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nb-NO" sz="1800" dirty="0" err="1"/>
              <a:t>Nyoppstartet</a:t>
            </a:r>
            <a:r>
              <a:rPr lang="nb-NO" sz="1800" dirty="0"/>
              <a:t> komite i D2290: Julie Jahren og Ziad Taha</a:t>
            </a:r>
          </a:p>
          <a:p>
            <a:r>
              <a:rPr lang="nb-NO" sz="1800" dirty="0"/>
              <a:t>Målgruppe: Nye medlemmer mellom 25-40 år  </a:t>
            </a:r>
          </a:p>
          <a:p>
            <a:r>
              <a:rPr lang="nb-NO" sz="1800" dirty="0"/>
              <a:t>Formål: Hjelpe klubber med å fornye seg ved å bringe inn yngre medlemmer eller starte </a:t>
            </a:r>
            <a:r>
              <a:rPr lang="nb-NO" sz="1800" dirty="0" err="1"/>
              <a:t>satelittklubber</a:t>
            </a:r>
            <a:r>
              <a:rPr lang="nb-NO" sz="1800" dirty="0"/>
              <a:t>. </a:t>
            </a:r>
          </a:p>
          <a:p>
            <a:endParaRPr lang="nb-NO" sz="1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73C12-F0BE-4AA8-845B-8CE5359D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9C32F7-BD52-45DD-A1B8-462F448FA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995" y="5751381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Én i en folkemengde">
            <a:extLst>
              <a:ext uri="{FF2B5EF4-FFF2-40B4-BE49-F238E27FC236}">
                <a16:creationId xmlns:a16="http://schemas.microsoft.com/office/drawing/2014/main" id="{D1903034-CFDC-A519-3FAB-AB4366DA7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3" r="1273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22D08-3800-4576-848D-5C5245D9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3400" dirty="0"/>
              <a:t>Hvordan kan en klubb bli attraktiv for yngre mennesker??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E1AE-EDD8-4A6C-926E-55B23F0D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nb-NO" sz="1800" dirty="0"/>
              <a:t>Spørre potensielle medlemmer hva de ønsker før man antar hva som skal til. </a:t>
            </a:r>
          </a:p>
          <a:p>
            <a:r>
              <a:rPr lang="nb-NO" sz="1800" dirty="0"/>
              <a:t>Markedsføre seg på sosialmedier</a:t>
            </a:r>
          </a:p>
          <a:p>
            <a:r>
              <a:rPr lang="nb-NO" sz="1800" dirty="0"/>
              <a:t>Variere møteform </a:t>
            </a:r>
          </a:p>
          <a:p>
            <a:r>
              <a:rPr lang="nb-NO" sz="1800" dirty="0"/>
              <a:t>Sørge for å rekruttere flere yngre samtidig </a:t>
            </a:r>
          </a:p>
          <a:p>
            <a:r>
              <a:rPr lang="nb-NO" sz="1800" dirty="0"/>
              <a:t>Komite arbeid som engasjerer</a:t>
            </a:r>
          </a:p>
          <a:p>
            <a:endParaRPr lang="nb-NO" sz="18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E8EA45F-EBD9-4370-BC5E-CBA7A0FDD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039" y="5692139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A5DD7-8D84-4B2B-B1EA-AE64A320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900" b="1" kern="1200" cap="none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Hva konkurrerer vi med?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75A86F6-B242-4CA3-9101-22E5769ED3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39" r="4050" b="2"/>
          <a:stretch/>
        </p:blipFill>
        <p:spPr>
          <a:xfrm>
            <a:off x="920833" y="1323098"/>
            <a:ext cx="6642941" cy="413742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970EB84-6AE4-4D51-AE05-5F66303DD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591" y="4170172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BDD82-27E1-468F-8E9F-18F26CB3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56" y="978080"/>
            <a:ext cx="7256782" cy="46650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25D9BB-6E4D-49D9-AC06-32F8CDE6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653" y="5643154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vem vil ha endring - dinHR">
            <a:extLst>
              <a:ext uri="{FF2B5EF4-FFF2-40B4-BE49-F238E27FC236}">
                <a16:creationId xmlns:a16="http://schemas.microsoft.com/office/drawing/2014/main" id="{EC0DEA2E-FB01-44CB-B2C6-D5ACC7DF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914796"/>
            <a:ext cx="6674879" cy="50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7DC5A8-4D01-4C86-881D-549C9779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92" y="5843014"/>
            <a:ext cx="2703582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82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C9265F01EB9468F2382EA9A4D1930" ma:contentTypeVersion="13" ma:contentTypeDescription="Create a new document." ma:contentTypeScope="" ma:versionID="5934fd0ab49771e6835489cbb5538347">
  <xsd:schema xmlns:xsd="http://www.w3.org/2001/XMLSchema" xmlns:xs="http://www.w3.org/2001/XMLSchema" xmlns:p="http://schemas.microsoft.com/office/2006/metadata/properties" xmlns:ns3="11aa0924-00a8-4115-bc1e-c019b798caa1" xmlns:ns4="10f11d52-52b9-4b3b-a897-815dc5546aa2" targetNamespace="http://schemas.microsoft.com/office/2006/metadata/properties" ma:root="true" ma:fieldsID="469b2896616d65ecf028bddc8e9da304" ns3:_="" ns4:_="">
    <xsd:import namespace="11aa0924-00a8-4115-bc1e-c019b798caa1"/>
    <xsd:import namespace="10f11d52-52b9-4b3b-a897-815dc5546a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a0924-00a8-4115-bc1e-c019b798c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1d52-52b9-4b3b-a897-815dc5546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FDFBE3-46B0-4C02-8E64-1D3BAD566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a0924-00a8-4115-bc1e-c019b798caa1"/>
    <ds:schemaRef ds:uri="10f11d52-52b9-4b3b-a897-815dc5546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6BE6E5-9CF0-4DB0-BF71-BD322BCB09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12D60-1780-49E6-AC3A-029DF826E9C9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0f11d52-52b9-4b3b-a897-815dc5546aa2"/>
    <ds:schemaRef ds:uri="11aa0924-00a8-4115-bc1e-c019b798caa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</Words>
  <Application>Microsoft Office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Rockwell Extra Bold</vt:lpstr>
      <vt:lpstr>Trebuchet MS</vt:lpstr>
      <vt:lpstr>Wingdings</vt:lpstr>
      <vt:lpstr>Wood Type</vt:lpstr>
      <vt:lpstr>Next Generation </vt:lpstr>
      <vt:lpstr>PowerPoint-presentasjon</vt:lpstr>
      <vt:lpstr>Stavern Ung  </vt:lpstr>
      <vt:lpstr>Stavern ung </vt:lpstr>
      <vt:lpstr>Next Generation  Hvem er vi? </vt:lpstr>
      <vt:lpstr>Hvordan kan en klubb bli attraktiv for yngre mennesker?? </vt:lpstr>
      <vt:lpstr>Hva konkurrerer vi med?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Rotary Business Network – hvor er vi nå?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Stavern Ung</dc:title>
  <dc:creator>Julie Skifjeld Aas-Halvorsen</dc:creator>
  <cp:lastModifiedBy>Renate Malm</cp:lastModifiedBy>
  <cp:revision>9</cp:revision>
  <dcterms:created xsi:type="dcterms:W3CDTF">2020-11-18T17:10:56Z</dcterms:created>
  <dcterms:modified xsi:type="dcterms:W3CDTF">2023-01-13T13:58:35Z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0x010100531C9265F01EB9468F2382EA9A4D1930</vt:lpwstr>
  </property>
  <property fmtid="{D5CDD505-2E9C-101B-9397-08002B2CF9AE}" pid="3" name="MSIP_Label_8036b8ab-aa19-4aaf-ade5-e13533bd462a_Enabled">
    <vt:lpwstr>true</vt:lpwstr>
  </property>
  <property fmtid="{D5CDD505-2E9C-101B-9397-08002B2CF9AE}" pid="4" name="MSIP_Label_8036b8ab-aa19-4aaf-ade5-e13533bd462a_SetDate">
    <vt:lpwstr>2022-09-19T07:20:03Z</vt:lpwstr>
  </property>
  <property fmtid="{D5CDD505-2E9C-101B-9397-08002B2CF9AE}" pid="5" name="MSIP_Label_8036b8ab-aa19-4aaf-ade5-e13533bd462a_Method">
    <vt:lpwstr>Standard</vt:lpwstr>
  </property>
  <property fmtid="{D5CDD505-2E9C-101B-9397-08002B2CF9AE}" pid="6" name="MSIP_Label_8036b8ab-aa19-4aaf-ade5-e13533bd462a_Name">
    <vt:lpwstr>Internal</vt:lpwstr>
  </property>
  <property fmtid="{D5CDD505-2E9C-101B-9397-08002B2CF9AE}" pid="7" name="MSIP_Label_8036b8ab-aa19-4aaf-ade5-e13533bd462a_SiteId">
    <vt:lpwstr>c3549632-51ee-40fe-b6ae-a69f3a6cc157</vt:lpwstr>
  </property>
  <property fmtid="{D5CDD505-2E9C-101B-9397-08002B2CF9AE}" pid="8" name="MSIP_Label_8036b8ab-aa19-4aaf-ade5-e13533bd462a_ActionId">
    <vt:lpwstr>f35c0bc8-3d95-49f2-8330-0e253c992dcc</vt:lpwstr>
  </property>
  <property fmtid="{D5CDD505-2E9C-101B-9397-08002B2CF9AE}" pid="9" name="MSIP_Label_8036b8ab-aa19-4aaf-ade5-e13533bd462a_ContentBits">
    <vt:lpwstr>2</vt:lpwstr>
  </property>
</Properties>
</file>